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3" r:id="rId4"/>
    <p:sldId id="294" r:id="rId5"/>
    <p:sldId id="295" r:id="rId6"/>
    <p:sldId id="296" r:id="rId7"/>
    <p:sldId id="299" r:id="rId8"/>
    <p:sldId id="297" r:id="rId9"/>
    <p:sldId id="300" r:id="rId10"/>
    <p:sldId id="298" r:id="rId11"/>
    <p:sldId id="30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016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6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2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06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4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1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5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1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5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97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96C24-A6BA-4FF9-B3D1-F7DD9F97A4EE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AD25E-C32D-4716-872C-1128ECCF8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8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3"/>
          <p:cNvSpPr txBox="1"/>
          <p:nvPr/>
        </p:nvSpPr>
        <p:spPr>
          <a:xfrm>
            <a:off x="484891" y="47428"/>
            <a:ext cx="8416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主日學節目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–2021-12-19</a:t>
            </a:r>
            <a:endParaRPr lang="zh-TW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看圖猜字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Xem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hình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đoán</a:t>
            </a:r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chữ</a:t>
            </a:r>
            <a:endParaRPr lang="zh-TW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62979"/>
            <a:ext cx="6408712" cy="539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83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/>
          <p:cNvSpPr txBox="1"/>
          <p:nvPr/>
        </p:nvSpPr>
        <p:spPr>
          <a:xfrm>
            <a:off x="477664" y="188640"/>
            <a:ext cx="84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看圖猜字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Xem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hình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đoán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chữ</a:t>
            </a:r>
            <a:endParaRPr lang="zh-TW" altLang="en-US" sz="4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4" y="896525"/>
            <a:ext cx="8518624" cy="577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05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/>
          <p:cNvSpPr txBox="1"/>
          <p:nvPr/>
        </p:nvSpPr>
        <p:spPr>
          <a:xfrm>
            <a:off x="477664" y="188640"/>
            <a:ext cx="84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看圖猜字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Xem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hình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đoán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chữ</a:t>
            </a:r>
            <a:endParaRPr lang="zh-TW" altLang="en-US" sz="4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17" y="896526"/>
            <a:ext cx="8571101" cy="5873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9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/>
          <p:cNvSpPr txBox="1"/>
          <p:nvPr/>
        </p:nvSpPr>
        <p:spPr>
          <a:xfrm>
            <a:off x="477664" y="188640"/>
            <a:ext cx="84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看圖猜字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Xem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hình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đoán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chữ</a:t>
            </a:r>
            <a:endParaRPr lang="zh-TW" altLang="en-US" sz="4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6" y="896526"/>
            <a:ext cx="8199978" cy="579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90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/>
          <p:cNvSpPr txBox="1"/>
          <p:nvPr/>
        </p:nvSpPr>
        <p:spPr>
          <a:xfrm>
            <a:off x="477664" y="188640"/>
            <a:ext cx="84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看圖猜字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Xem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hình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đoán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chữ</a:t>
            </a:r>
            <a:endParaRPr lang="zh-TW" altLang="en-US" sz="4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23" y="980728"/>
            <a:ext cx="8446404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77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/>
          <p:cNvSpPr txBox="1"/>
          <p:nvPr/>
        </p:nvSpPr>
        <p:spPr>
          <a:xfrm>
            <a:off x="477664" y="188640"/>
            <a:ext cx="84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看圖猜字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Xem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hình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đoán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chữ</a:t>
            </a:r>
            <a:endParaRPr lang="zh-TW" altLang="en-US" sz="4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4" y="910921"/>
            <a:ext cx="8208912" cy="5784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83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/>
          <p:cNvSpPr txBox="1"/>
          <p:nvPr/>
        </p:nvSpPr>
        <p:spPr>
          <a:xfrm>
            <a:off x="477664" y="188640"/>
            <a:ext cx="84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看圖猜字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Xem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hình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đoán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chữ</a:t>
            </a:r>
            <a:endParaRPr lang="zh-TW" altLang="en-US" sz="4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62" y="896526"/>
            <a:ext cx="8652934" cy="5911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47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/>
          <p:cNvSpPr txBox="1"/>
          <p:nvPr/>
        </p:nvSpPr>
        <p:spPr>
          <a:xfrm>
            <a:off x="477664" y="188640"/>
            <a:ext cx="84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看圖猜字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Xem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hình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đoán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chữ</a:t>
            </a:r>
            <a:endParaRPr lang="zh-TW" altLang="en-US" sz="4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8" y="896523"/>
            <a:ext cx="8486824" cy="5880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8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/>
          <p:cNvSpPr txBox="1"/>
          <p:nvPr/>
        </p:nvSpPr>
        <p:spPr>
          <a:xfrm>
            <a:off x="477664" y="188640"/>
            <a:ext cx="84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看圖猜字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Xem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hình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đoán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chữ</a:t>
            </a:r>
            <a:endParaRPr lang="zh-TW" altLang="en-US" sz="4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896526"/>
            <a:ext cx="8571101" cy="5793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8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/>
          <p:cNvSpPr txBox="1"/>
          <p:nvPr/>
        </p:nvSpPr>
        <p:spPr>
          <a:xfrm>
            <a:off x="477664" y="188640"/>
            <a:ext cx="84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看圖猜字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Xem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hình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đoán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chữ</a:t>
            </a:r>
            <a:endParaRPr lang="zh-TW" altLang="en-US" sz="4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4" y="836712"/>
            <a:ext cx="8357368" cy="592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6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3"/>
          <p:cNvSpPr txBox="1"/>
          <p:nvPr/>
        </p:nvSpPr>
        <p:spPr>
          <a:xfrm>
            <a:off x="477664" y="188640"/>
            <a:ext cx="8416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看圖猜字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–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Xem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hình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đoán</a:t>
            </a:r>
            <a:r>
              <a:rPr lang="en-US" altLang="zh-TW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 </a:t>
            </a:r>
            <a:r>
              <a:rPr lang="en-US" altLang="zh-TW" sz="4000" b="1" u="sng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標楷體" pitchFamily="65" charset="-120"/>
                <a:cs typeface="Arial" pitchFamily="34" charset="0"/>
              </a:rPr>
              <a:t>chữ</a:t>
            </a:r>
            <a:endParaRPr lang="zh-TW" altLang="en-US" sz="4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標楷體" pitchFamily="65" charset="-12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980728"/>
            <a:ext cx="8499093" cy="572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7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103</Words>
  <Application>Microsoft Office PowerPoint</Application>
  <PresentationFormat>On-screen Show (4:3)</PresentationFormat>
  <Paragraphs>12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HT</cp:lastModifiedBy>
  <cp:revision>96</cp:revision>
  <dcterms:created xsi:type="dcterms:W3CDTF">2020-05-16T16:27:20Z</dcterms:created>
  <dcterms:modified xsi:type="dcterms:W3CDTF">2021-12-18T00:53:15Z</dcterms:modified>
</cp:coreProperties>
</file>